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588" autoAdjust="0"/>
    <p:restoredTop sz="94718" autoAdjust="0"/>
  </p:normalViewPr>
  <p:slideViewPr>
    <p:cSldViewPr>
      <p:cViewPr varScale="1">
        <p:scale>
          <a:sx n="52" d="100"/>
          <a:sy n="52" d="100"/>
        </p:scale>
        <p:origin x="-90" y="-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Свєта</dc:creator>
  <cp:lastModifiedBy>С</cp:lastModifiedBy>
  <cp:revision>7</cp:revision>
  <dcterms:created xsi:type="dcterms:W3CDTF">2015-05-23T06:13:16Z</dcterms:created>
  <dcterms:modified xsi:type="dcterms:W3CDTF">2015-05-29T12:51:05Z</dcterms:modified>
</cp:coreProperties>
</file>